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4" r:id="rId9"/>
    <p:sldId id="262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inkedin.com/in/chandra-rahul/)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gis.org/en/site/" TargetMode="External"/><Relationship Id="rId4" Type="http://schemas.openxmlformats.org/officeDocument/2006/relationships/hyperlink" Target="http://gisgeography.com/qgis-arcgis-differences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osb.us/county-departments/geographic-information-systems-gis/#.WNY8HzsrI2x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6656" y="1300890"/>
            <a:ext cx="2771480" cy="103695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779" y="3664635"/>
            <a:ext cx="7512221" cy="3193365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Karan Millan </a:t>
            </a:r>
            <a:r>
              <a:rPr lang="en-US" dirty="0" err="1"/>
              <a:t>Thevar</a:t>
            </a:r>
            <a:r>
              <a:rPr lang="en-US" dirty="0"/>
              <a:t> (</a:t>
            </a:r>
            <a:r>
              <a:rPr lang="en-US" b="1" dirty="0"/>
              <a:t>https://</a:t>
            </a:r>
            <a:r>
              <a:rPr lang="en-US" b="1" dirty="0" err="1"/>
              <a:t>www.linkedin.com</a:t>
            </a:r>
            <a:r>
              <a:rPr lang="en-US" b="1" dirty="0"/>
              <a:t>/in/</a:t>
            </a:r>
            <a:r>
              <a:rPr lang="en-US" b="1" dirty="0" err="1"/>
              <a:t>karanmthevar</a:t>
            </a:r>
            <a:r>
              <a:rPr lang="en-US" b="1" dirty="0"/>
              <a:t>/</a:t>
            </a:r>
            <a:r>
              <a:rPr lang="en-US" dirty="0"/>
              <a:t>)</a:t>
            </a:r>
          </a:p>
          <a:p>
            <a:r>
              <a:rPr lang="en-US" dirty="0"/>
              <a:t>Pratik </a:t>
            </a:r>
            <a:r>
              <a:rPr lang="en-US" dirty="0" err="1"/>
              <a:t>Patre</a:t>
            </a:r>
            <a:r>
              <a:rPr lang="en-US" dirty="0"/>
              <a:t> (</a:t>
            </a:r>
            <a:r>
              <a:rPr lang="en-US" b="1" dirty="0"/>
              <a:t>https://</a:t>
            </a:r>
            <a:r>
              <a:rPr lang="en-US" b="1" dirty="0" err="1"/>
              <a:t>www.linkedin.com</a:t>
            </a:r>
            <a:r>
              <a:rPr lang="en-US" b="1" dirty="0"/>
              <a:t>/in/</a:t>
            </a:r>
            <a:r>
              <a:rPr lang="en-US" b="1" dirty="0" err="1"/>
              <a:t>pratikpatre</a:t>
            </a:r>
            <a:r>
              <a:rPr lang="en-US" b="1" dirty="0"/>
              <a:t>/</a:t>
            </a:r>
            <a:r>
              <a:rPr lang="en-US" dirty="0"/>
              <a:t>) </a:t>
            </a:r>
          </a:p>
          <a:p>
            <a:r>
              <a:rPr lang="en-US" dirty="0"/>
              <a:t>Rahul Chandra (</a:t>
            </a:r>
            <a:r>
              <a:rPr lang="en-US" b="1" dirty="0">
                <a:hlinkClick r:id="rId2"/>
              </a:rPr>
              <a:t>https://www.linkedin.com/in/chandra-rahul</a:t>
            </a:r>
            <a:r>
              <a:rPr lang="en-US" b="1" dirty="0" smtClean="0">
                <a:hlinkClick r:id="rId2"/>
              </a:rPr>
              <a:t>/</a:t>
            </a:r>
            <a:r>
              <a:rPr lang="en-US" dirty="0" smtClean="0">
                <a:hlinkClick r:id="rId2"/>
              </a:rPr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Under the Supervision of:</a:t>
            </a:r>
          </a:p>
          <a:p>
            <a:r>
              <a:rPr lang="en-US" dirty="0"/>
              <a:t>Prof </a:t>
            </a:r>
            <a:r>
              <a:rPr lang="en-US" dirty="0"/>
              <a:t>Srikanth Krishnamurthy</a:t>
            </a:r>
            <a:endParaRPr lang="en-US" dirty="0"/>
          </a:p>
        </p:txBody>
      </p:sp>
      <p:pic>
        <p:nvPicPr>
          <p:cNvPr id="4" name="Picture 3" descr="comb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252" y="544294"/>
            <a:ext cx="1798562" cy="255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rcgis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31" y="1337405"/>
            <a:ext cx="3179667" cy="39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2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97945" y="886265"/>
            <a:ext cx="776536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References:</a:t>
            </a:r>
          </a:p>
          <a:p>
            <a:r>
              <a:rPr lang="en-US" sz="2400" dirty="0"/>
              <a:t> </a:t>
            </a:r>
            <a:endParaRPr lang="en-US" sz="2400" dirty="0" smtClean="0"/>
          </a:p>
          <a:p>
            <a:endParaRPr lang="en-US" sz="2400" dirty="0"/>
          </a:p>
          <a:p>
            <a:pPr marL="342900" lvl="0" indent="-342900">
              <a:buFont typeface="Arial" charset="0"/>
              <a:buChar char="•"/>
            </a:pPr>
            <a:r>
              <a:rPr lang="en-US" sz="2400" dirty="0"/>
              <a:t>Wikipedia links on ArcGIS</a:t>
            </a:r>
          </a:p>
          <a:p>
            <a:pPr marL="342900" lvl="0" indent="-342900">
              <a:buFont typeface="Arial" charset="0"/>
              <a:buChar char="•"/>
            </a:pPr>
            <a:r>
              <a:rPr lang="en-US" sz="2400" dirty="0">
                <a:hlinkClick r:id="rId2"/>
              </a:rPr>
              <a:t>http://www.cosb.us/county-departments/geographic-information-systems-gis/#.WNY8HzsrI2x</a:t>
            </a:r>
            <a:endParaRPr lang="en-US" sz="2400" dirty="0"/>
          </a:p>
          <a:p>
            <a:pPr marL="342900" lvl="0" indent="-342900">
              <a:buFont typeface="Arial" charset="0"/>
              <a:buChar char="•"/>
            </a:pPr>
            <a:r>
              <a:rPr lang="en-US" sz="2400" dirty="0">
                <a:hlinkClick r:id="rId3"/>
              </a:rPr>
              <a:t>http://www.qgis.org/en/site/</a:t>
            </a:r>
            <a:endParaRPr lang="en-US" sz="2400" dirty="0"/>
          </a:p>
          <a:p>
            <a:pPr marL="342900" lvl="0" indent="-342900">
              <a:buFont typeface="Arial" charset="0"/>
              <a:buChar char="•"/>
            </a:pPr>
            <a:r>
              <a:rPr lang="en-US" sz="2400" dirty="0">
                <a:hlinkClick r:id="rId4"/>
              </a:rPr>
              <a:t>http://gisgeography.com/qgis-arcgis-differences/</a:t>
            </a:r>
            <a:endParaRPr lang="en-US" sz="2400" dirty="0"/>
          </a:p>
          <a:p>
            <a:pPr marL="342900" lvl="0" indent="-342900">
              <a:buFont typeface="Arial" charset="0"/>
              <a:buChar char="•"/>
            </a:pPr>
            <a:r>
              <a:rPr lang="en-US" sz="2400" dirty="0" err="1"/>
              <a:t>downloads.esri.com</a:t>
            </a:r>
            <a:r>
              <a:rPr lang="en-US" sz="2400" dirty="0"/>
              <a:t>/support/documentation/</a:t>
            </a:r>
            <a:r>
              <a:rPr lang="en-US" sz="2400" dirty="0" err="1"/>
              <a:t>ao</a:t>
            </a:r>
            <a:r>
              <a:rPr lang="en-US" sz="2400" dirty="0"/>
              <a:t>_/698what_is_arcgis.pdf </a:t>
            </a:r>
          </a:p>
        </p:txBody>
      </p:sp>
    </p:spTree>
    <p:extLst>
      <p:ext uri="{BB962C8B-B14F-4D97-AF65-F5344CB8AC3E}">
        <p14:creationId xmlns:p14="http://schemas.microsoft.com/office/powerpoint/2010/main" val="1694046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8775" y="2475913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/>
              <a:t>Thank You 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17636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1666" y="1583703"/>
            <a:ext cx="38744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geographic information system (or GIS) is a system designed to capture, store, manipulate, analyze, manage, and present spatial or geographic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includes a set of comprehensive tools to work with the geographic data.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022" y="1401304"/>
            <a:ext cx="6008468" cy="4744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30598" y="461914"/>
            <a:ext cx="2396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GIS?</a:t>
            </a:r>
          </a:p>
        </p:txBody>
      </p:sp>
    </p:spTree>
    <p:extLst>
      <p:ext uri="{BB962C8B-B14F-4D97-AF65-F5344CB8AC3E}">
        <p14:creationId xmlns:p14="http://schemas.microsoft.com/office/powerpoint/2010/main" val="26207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1001" y="1191298"/>
            <a:ext cx="3945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ArcGIS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1001" y="2634032"/>
            <a:ext cx="76523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ArcGIS?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product of  Environmental System Research Institute(ESRI)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an integrated collection of GIS software products for building a complete GIS.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ArcGIS framework enables you to deploy GIS functionality in desktops, servers, or mobile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provides tools for mapping and spatial reasoning so you can explore data and share location-based insights.</a:t>
            </a:r>
          </a:p>
        </p:txBody>
      </p:sp>
      <p:pic>
        <p:nvPicPr>
          <p:cNvPr id="1026" name="Picture 2" descr="Image result for ArcGIs ESR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75" y="185015"/>
            <a:ext cx="4350686" cy="159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4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68877" y="668594"/>
            <a:ext cx="4082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ArcGIS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98" y="2068901"/>
            <a:ext cx="2466821" cy="166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989" y="2068901"/>
            <a:ext cx="2810021" cy="175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499" y="2110259"/>
            <a:ext cx="2872551" cy="17091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0180" y="3819406"/>
            <a:ext cx="1755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Police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4988" y="3759169"/>
            <a:ext cx="26801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Business Prospects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16082" y="3819406"/>
            <a:ext cx="1960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Geo Scientist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1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27" y="1976807"/>
            <a:ext cx="2952615" cy="1882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718" y="2006498"/>
            <a:ext cx="3019366" cy="1853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6228" y="2034035"/>
            <a:ext cx="3149464" cy="18323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86727" y="3946192"/>
            <a:ext cx="2781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Government Agencies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9313" y="3866369"/>
            <a:ext cx="2909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Imagery and Remote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Sensing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Military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3261" y="3946192"/>
            <a:ext cx="3294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: Sharing data efficiently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0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826" y="540774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Frameworks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12258" y="1789471"/>
            <a:ext cx="375592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Desktop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integrated suite of professional GIS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Engine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embeddable developer components for custom GIS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GIS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ArcSDE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ArcIMS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ArcGIS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GIS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ArcPad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well as ArcGIS Desktop and Engine for Tablet PC computing.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628" y="1789471"/>
            <a:ext cx="5808237" cy="38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5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4955" y="432619"/>
            <a:ext cx="2674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 Demo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6516" y="2073995"/>
            <a:ext cx="757730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CASE STUDY:</a:t>
            </a:r>
          </a:p>
          <a:p>
            <a:endParaRPr lang="en-US" sz="3200" dirty="0" smtClean="0"/>
          </a:p>
          <a:p>
            <a:r>
              <a:rPr lang="en-US" sz="3200" dirty="0"/>
              <a:t>Crime Statistics using ArcGIS and 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56" y="2488526"/>
            <a:ext cx="2938670" cy="2526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282" y="2488526"/>
            <a:ext cx="2968773" cy="2429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432" y="4413602"/>
            <a:ext cx="1301892" cy="1008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80" y="2222203"/>
            <a:ext cx="2449732" cy="89587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756626" y="3268718"/>
            <a:ext cx="3240656" cy="7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756626" y="4256135"/>
            <a:ext cx="3240656" cy="11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07778" y="356697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R-ArcGIS Bridge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17956" y="638164"/>
            <a:ext cx="6221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CASE STUDY:</a:t>
            </a:r>
            <a:endParaRPr lang="en-US" b="1" dirty="0" smtClean="0"/>
          </a:p>
          <a:p>
            <a:endParaRPr lang="en-US" dirty="0"/>
          </a:p>
          <a:p>
            <a:r>
              <a:rPr lang="en-US" dirty="0" smtClean="0"/>
              <a:t>Analyze </a:t>
            </a:r>
            <a:r>
              <a:rPr lang="en-US" dirty="0"/>
              <a:t>Crime Using Statistics and the R-ArcGIS Bridge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66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07742" y="973394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18553" y="681006"/>
            <a:ext cx="3808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 to ArcGIS</a:t>
            </a:r>
          </a:p>
        </p:txBody>
      </p:sp>
      <p:pic>
        <p:nvPicPr>
          <p:cNvPr id="1026" name="Picture 2" descr="Image result for postg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416" y="2201323"/>
            <a:ext cx="2356872" cy="13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pinfo professio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42" y="2992015"/>
            <a:ext cx="2302132" cy="206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059" y="4424253"/>
            <a:ext cx="2633855" cy="1550068"/>
          </a:xfrm>
          <a:prstGeom prst="rect">
            <a:avLst/>
          </a:prstGeom>
        </p:spPr>
      </p:pic>
      <p:pic>
        <p:nvPicPr>
          <p:cNvPr id="1030" name="Picture 6" descr="Image result for qg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95" y="2140601"/>
            <a:ext cx="26098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2395" y="4131626"/>
            <a:ext cx="2312885" cy="21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4367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452</TotalTime>
  <Words>276</Words>
  <Application>Microsoft Macintosh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Century Gothic</vt:lpstr>
      <vt:lpstr>Wingdings 3</vt:lpstr>
      <vt:lpstr>Arial</vt:lpstr>
      <vt:lpstr>Times New Roman</vt:lpstr>
      <vt:lpstr>Wisp</vt:lpstr>
      <vt:lpstr>ArcGIS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ArcGIS</dc:title>
  <dc:creator>kmthevar</dc:creator>
  <cp:lastModifiedBy>Rahul Chandra</cp:lastModifiedBy>
  <cp:revision>27</cp:revision>
  <dcterms:created xsi:type="dcterms:W3CDTF">2017-03-25T00:01:47Z</dcterms:created>
  <dcterms:modified xsi:type="dcterms:W3CDTF">2017-03-25T09:58:33Z</dcterms:modified>
</cp:coreProperties>
</file>